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7BE2B-E716-78AF-771C-DC33413AF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07E8E-1806-88C2-70DA-AAB97025A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A2A84-370A-4B02-6BFA-57D8E804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57A4D-8A13-D496-BC27-0DBE6C081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5221A-A8F9-AF86-C18F-A98C64E15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3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8F31C-DF39-ED75-F97E-C5186EC2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ED6F3-98F3-1FD4-214D-6CF2810A3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6D574-738F-6C54-B987-72C5E127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2AD39-276F-6E9F-146F-83B178BFF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EF107-452D-5899-5DC1-53F3E4C7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6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D30A3-EAC0-66CA-8E06-9395EB1AB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90312E-162D-272D-86DC-C9D133546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C18A-5BA7-6323-8B47-40B9EF65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29E7B-CE9B-44C1-4036-DE89F38F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3FE87-DC11-CD42-A321-9BCF8B7E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8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7CD4-8258-D769-B033-2E51BD18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DA901-C13A-4B7F-0C8D-991DB8649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0D4BB-75ED-EDD6-5454-CACF7C3B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696B5-F16D-090B-B613-D933684A6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FD161-CCC6-101A-4D37-2F42964C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A418C-7E38-2148-93D7-C633603C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6AB8C-81D7-DF55-5FF3-C64A070BC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7259-3A3F-76D8-B065-A75DC6CB2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11CDC-F4B9-0A38-9167-33B59DF5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E1006-8A7E-12E3-D75B-048A2294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0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6CA6A-0081-B489-1BE4-BFC86C4B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E5A61-F0DD-C74D-9FC3-548DA585F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62440-1B92-5AED-367D-827555AFC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D59C3-6C68-90E9-D3AE-39F21574B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DDC59-2146-1E57-9576-51D3D8F3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330AD-1C62-F09A-E70E-966D4E87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6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D56A2-2FEC-4624-F53E-7CE48A976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5F1B9-A45D-14CE-3592-17B55A44C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B9EB3-134E-6868-4F18-3EFA99F1B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5D5E60-0E78-8049-F5A8-6E6C8547B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0D37E-0C6D-3966-AE56-D26C6BD08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1FB46D-8AE9-844A-BCED-42A0C5056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BDCA5F-625D-EBAB-9A5B-838A920E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27773B-9ECD-1871-5F98-719EB0DA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5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56A6B-9C91-CBB3-3703-710104E38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B18422-298A-A707-9B22-70367E31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F7D3F-E2A3-FE9F-781E-18403F97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A85E2-A3A8-460C-CD30-F164A657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1FF70-B18A-0D27-8D2E-1D73FDDA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CF9854-03A6-186C-B8C1-868B93B41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9E4B4-DA19-6840-7E6A-6103E89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261A-818D-49EC-9AB3-E2A8E0AE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7A504-DB62-2E3C-5518-576560AF4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0A8EF-D219-98B5-11AF-2D4D399B2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ABB69-6906-9457-F701-7AEF50B5F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630E7-4A15-A36A-8992-2089D3F5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CBF86-6254-E535-4100-CBF6CCDE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8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4BDA0-F120-6148-8CC0-91061F22C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6BD65-494B-D237-1B75-DC18C3797F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D99BD-0B1A-2C4C-47CF-32A347C67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B0C5A-632A-B30E-DC7D-07D2CADA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44AE4-33A6-08B6-B83E-21E5C393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49E7E-0BF5-F5A2-78B2-F265646B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6A0566-36F5-C8E8-A506-9C5748257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333D5-73B1-FB2B-CF33-13456C05D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25FDE-134F-5993-306E-034C657DE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58182-2B3A-4D8B-93E8-B8DC5B1A6395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F21E3-25CF-4852-12AE-738F80D82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521F2-E407-FE1B-03EE-D75115901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D9BCB6-74F5-47C3-9E43-2FD8C6BB2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9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05579-3C18-F04C-CBBD-F7997FADBD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D58B84-3BDE-DA50-0C2D-513E89B858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37567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33D0F-57E5-2C6A-0A09-1A8BFF99F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3116-3F39-7764-FFCC-8718C724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8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202F-E05D-FB0D-8B59-AA33CBBC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4F32A-3125-A2B7-F800-BBA7068CD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4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895A-8E86-7F9C-BD6B-5C17E638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C2CD9-917B-89DE-2954-6596D9CA5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3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AAEAC-F07B-1E7A-32C9-DD33240E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AFE13-58D5-FF45-A65E-74B2B9616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0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Andra Kendall</dc:creator>
  <cp:lastModifiedBy>Andra Kendall</cp:lastModifiedBy>
  <cp:revision>1</cp:revision>
  <dcterms:created xsi:type="dcterms:W3CDTF">2025-06-03T20:21:19Z</dcterms:created>
  <dcterms:modified xsi:type="dcterms:W3CDTF">2025-06-03T20:21:19Z</dcterms:modified>
</cp:coreProperties>
</file>