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C0AD70-DD7B-4882-B1C2-AB877ED6086A}" v="3" dt="2025-08-25T18:48:14.3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9" autoAdjust="0"/>
    <p:restoredTop sz="94660"/>
  </p:normalViewPr>
  <p:slideViewPr>
    <p:cSldViewPr snapToGrid="0">
      <p:cViewPr varScale="1">
        <p:scale>
          <a:sx n="60" d="100"/>
          <a:sy n="60" d="100"/>
        </p:scale>
        <p:origin x="96" y="10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a Kendall" userId="IVl+s1KDAhJVeImoqIZIC+07kOEYJjpu6CJARMdDVCE=" providerId="None" clId="Web-{01C0AD70-DD7B-4882-B1C2-AB877ED6086A}"/>
    <pc:docChg chg="modSld">
      <pc:chgData name="Andra Kendall" userId="IVl+s1KDAhJVeImoqIZIC+07kOEYJjpu6CJARMdDVCE=" providerId="None" clId="Web-{01C0AD70-DD7B-4882-B1C2-AB877ED6086A}" dt="2025-08-25T18:48:14.379" v="2" actId="20577"/>
      <pc:docMkLst>
        <pc:docMk/>
      </pc:docMkLst>
      <pc:sldChg chg="modSp">
        <pc:chgData name="Andra Kendall" userId="IVl+s1KDAhJVeImoqIZIC+07kOEYJjpu6CJARMdDVCE=" providerId="None" clId="Web-{01C0AD70-DD7B-4882-B1C2-AB877ED6086A}" dt="2025-08-25T18:48:14.379" v="2" actId="20577"/>
        <pc:sldMkLst>
          <pc:docMk/>
          <pc:sldMk cId="2709681612" sldId="257"/>
        </pc:sldMkLst>
        <pc:spChg chg="mod">
          <ac:chgData name="Andra Kendall" userId="IVl+s1KDAhJVeImoqIZIC+07kOEYJjpu6CJARMdDVCE=" providerId="None" clId="Web-{01C0AD70-DD7B-4882-B1C2-AB877ED6086A}" dt="2025-08-25T18:48:14.379" v="2" actId="20577"/>
          <ac:spMkLst>
            <pc:docMk/>
            <pc:sldMk cId="2709681612" sldId="257"/>
            <ac:spMk id="3" creationId="{53943116-3F39-7764-FFCC-8718C72441E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7BE2B-E716-78AF-771C-DC33413AF03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E107E8E-1806-88C2-70DA-AAB97025A2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A9A2A84-370A-4B02-6BFA-57D8E8042002}"/>
              </a:ext>
            </a:extLst>
          </p:cNvPr>
          <p:cNvSpPr>
            <a:spLocks noGrp="1"/>
          </p:cNvSpPr>
          <p:nvPr>
            <p:ph type="dt" sz="half" idx="10"/>
          </p:nvPr>
        </p:nvSpPr>
        <p:spPr/>
        <p:txBody>
          <a:bodyPr/>
          <a:lstStyle/>
          <a:p>
            <a:fld id="{8F058182-2B3A-4D8B-93E8-B8DC5B1A6395}" type="datetimeFigureOut">
              <a:rPr lang="en-US" smtClean="0"/>
              <a:t>8/25/2025</a:t>
            </a:fld>
            <a:endParaRPr lang="en-US"/>
          </a:p>
        </p:txBody>
      </p:sp>
      <p:sp>
        <p:nvSpPr>
          <p:cNvPr id="5" name="Footer Placeholder 4">
            <a:extLst>
              <a:ext uri="{FF2B5EF4-FFF2-40B4-BE49-F238E27FC236}">
                <a16:creationId xmlns:a16="http://schemas.microsoft.com/office/drawing/2014/main" id="{57257A4D-8A13-D496-BC27-0DBE6C0816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F5221A-A8F9-AF86-C18F-A98C64E15F25}"/>
              </a:ext>
            </a:extLst>
          </p:cNvPr>
          <p:cNvSpPr>
            <a:spLocks noGrp="1"/>
          </p:cNvSpPr>
          <p:nvPr>
            <p:ph type="sldNum" sz="quarter" idx="12"/>
          </p:nvPr>
        </p:nvSpPr>
        <p:spPr/>
        <p:txBody>
          <a:bodyPr/>
          <a:lstStyle/>
          <a:p>
            <a:fld id="{90D9BCB6-74F5-47C3-9E43-2FD8C6BB2AFD}" type="slidenum">
              <a:rPr lang="en-US" smtClean="0"/>
              <a:t>‹#›</a:t>
            </a:fld>
            <a:endParaRPr lang="en-US"/>
          </a:p>
        </p:txBody>
      </p:sp>
    </p:spTree>
    <p:extLst>
      <p:ext uri="{BB962C8B-B14F-4D97-AF65-F5344CB8AC3E}">
        <p14:creationId xmlns:p14="http://schemas.microsoft.com/office/powerpoint/2010/main" val="856531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8F31C-DF39-ED75-F97E-C5186EC2919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51ED6F3-98F3-1FD4-214D-6CF2810A3C9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56D574-738F-6C54-B987-72C5E1273CBA}"/>
              </a:ext>
            </a:extLst>
          </p:cNvPr>
          <p:cNvSpPr>
            <a:spLocks noGrp="1"/>
          </p:cNvSpPr>
          <p:nvPr>
            <p:ph type="dt" sz="half" idx="10"/>
          </p:nvPr>
        </p:nvSpPr>
        <p:spPr/>
        <p:txBody>
          <a:bodyPr/>
          <a:lstStyle/>
          <a:p>
            <a:fld id="{8F058182-2B3A-4D8B-93E8-B8DC5B1A6395}" type="datetimeFigureOut">
              <a:rPr lang="en-US" smtClean="0"/>
              <a:t>8/25/2025</a:t>
            </a:fld>
            <a:endParaRPr lang="en-US"/>
          </a:p>
        </p:txBody>
      </p:sp>
      <p:sp>
        <p:nvSpPr>
          <p:cNvPr id="5" name="Footer Placeholder 4">
            <a:extLst>
              <a:ext uri="{FF2B5EF4-FFF2-40B4-BE49-F238E27FC236}">
                <a16:creationId xmlns:a16="http://schemas.microsoft.com/office/drawing/2014/main" id="{9922AD39-276F-6E9F-146F-83B178BFFE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2EF107-452D-5899-5DC1-53F3E4C76AA0}"/>
              </a:ext>
            </a:extLst>
          </p:cNvPr>
          <p:cNvSpPr>
            <a:spLocks noGrp="1"/>
          </p:cNvSpPr>
          <p:nvPr>
            <p:ph type="sldNum" sz="quarter" idx="12"/>
          </p:nvPr>
        </p:nvSpPr>
        <p:spPr/>
        <p:txBody>
          <a:bodyPr/>
          <a:lstStyle/>
          <a:p>
            <a:fld id="{90D9BCB6-74F5-47C3-9E43-2FD8C6BB2AFD}" type="slidenum">
              <a:rPr lang="en-US" smtClean="0"/>
              <a:t>‹#›</a:t>
            </a:fld>
            <a:endParaRPr lang="en-US"/>
          </a:p>
        </p:txBody>
      </p:sp>
    </p:spTree>
    <p:extLst>
      <p:ext uri="{BB962C8B-B14F-4D97-AF65-F5344CB8AC3E}">
        <p14:creationId xmlns:p14="http://schemas.microsoft.com/office/powerpoint/2010/main" val="2401969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DD30A3-EAC0-66CA-8E06-9395EB1AB4E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B90312E-162D-272D-86DC-C9D13354689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9FC18A-5BA7-6323-8B47-40B9EF656C0E}"/>
              </a:ext>
            </a:extLst>
          </p:cNvPr>
          <p:cNvSpPr>
            <a:spLocks noGrp="1"/>
          </p:cNvSpPr>
          <p:nvPr>
            <p:ph type="dt" sz="half" idx="10"/>
          </p:nvPr>
        </p:nvSpPr>
        <p:spPr/>
        <p:txBody>
          <a:bodyPr/>
          <a:lstStyle/>
          <a:p>
            <a:fld id="{8F058182-2B3A-4D8B-93E8-B8DC5B1A6395}" type="datetimeFigureOut">
              <a:rPr lang="en-US" smtClean="0"/>
              <a:t>8/25/2025</a:t>
            </a:fld>
            <a:endParaRPr lang="en-US"/>
          </a:p>
        </p:txBody>
      </p:sp>
      <p:sp>
        <p:nvSpPr>
          <p:cNvPr id="5" name="Footer Placeholder 4">
            <a:extLst>
              <a:ext uri="{FF2B5EF4-FFF2-40B4-BE49-F238E27FC236}">
                <a16:creationId xmlns:a16="http://schemas.microsoft.com/office/drawing/2014/main" id="{96929E7B-CE9B-44C1-4036-DE89F38FB9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03FE87-DC11-CD42-A321-9BCF8B7E592F}"/>
              </a:ext>
            </a:extLst>
          </p:cNvPr>
          <p:cNvSpPr>
            <a:spLocks noGrp="1"/>
          </p:cNvSpPr>
          <p:nvPr>
            <p:ph type="sldNum" sz="quarter" idx="12"/>
          </p:nvPr>
        </p:nvSpPr>
        <p:spPr/>
        <p:txBody>
          <a:bodyPr/>
          <a:lstStyle/>
          <a:p>
            <a:fld id="{90D9BCB6-74F5-47C3-9E43-2FD8C6BB2AFD}" type="slidenum">
              <a:rPr lang="en-US" smtClean="0"/>
              <a:t>‹#›</a:t>
            </a:fld>
            <a:endParaRPr lang="en-US"/>
          </a:p>
        </p:txBody>
      </p:sp>
    </p:spTree>
    <p:extLst>
      <p:ext uri="{BB962C8B-B14F-4D97-AF65-F5344CB8AC3E}">
        <p14:creationId xmlns:p14="http://schemas.microsoft.com/office/powerpoint/2010/main" val="766885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47CD4-8258-D769-B033-2E51BD18F82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42DA901-C13A-4B7F-0C8D-991DB8649A0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D0D4BB-75ED-EDD6-5454-CACF7C3B2B88}"/>
              </a:ext>
            </a:extLst>
          </p:cNvPr>
          <p:cNvSpPr>
            <a:spLocks noGrp="1"/>
          </p:cNvSpPr>
          <p:nvPr>
            <p:ph type="dt" sz="half" idx="10"/>
          </p:nvPr>
        </p:nvSpPr>
        <p:spPr/>
        <p:txBody>
          <a:bodyPr/>
          <a:lstStyle/>
          <a:p>
            <a:fld id="{8F058182-2B3A-4D8B-93E8-B8DC5B1A6395}" type="datetimeFigureOut">
              <a:rPr lang="en-US" smtClean="0"/>
              <a:t>8/25/2025</a:t>
            </a:fld>
            <a:endParaRPr lang="en-US"/>
          </a:p>
        </p:txBody>
      </p:sp>
      <p:sp>
        <p:nvSpPr>
          <p:cNvPr id="5" name="Footer Placeholder 4">
            <a:extLst>
              <a:ext uri="{FF2B5EF4-FFF2-40B4-BE49-F238E27FC236}">
                <a16:creationId xmlns:a16="http://schemas.microsoft.com/office/drawing/2014/main" id="{E97696B5-F16D-090B-B613-D933684A6C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3FD161-CCC6-101A-4D37-2F42964C633F}"/>
              </a:ext>
            </a:extLst>
          </p:cNvPr>
          <p:cNvSpPr>
            <a:spLocks noGrp="1"/>
          </p:cNvSpPr>
          <p:nvPr>
            <p:ph type="sldNum" sz="quarter" idx="12"/>
          </p:nvPr>
        </p:nvSpPr>
        <p:spPr/>
        <p:txBody>
          <a:bodyPr/>
          <a:lstStyle/>
          <a:p>
            <a:fld id="{90D9BCB6-74F5-47C3-9E43-2FD8C6BB2AFD}" type="slidenum">
              <a:rPr lang="en-US" smtClean="0"/>
              <a:t>‹#›</a:t>
            </a:fld>
            <a:endParaRPr lang="en-US"/>
          </a:p>
        </p:txBody>
      </p:sp>
    </p:spTree>
    <p:extLst>
      <p:ext uri="{BB962C8B-B14F-4D97-AF65-F5344CB8AC3E}">
        <p14:creationId xmlns:p14="http://schemas.microsoft.com/office/powerpoint/2010/main" val="1086865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A418C-7E38-2148-93D7-C633603C8F9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B26AB8C-81D7-DF55-5FF3-C64A070BC01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6867259-3A3F-76D8-B065-A75DC6CB21A5}"/>
              </a:ext>
            </a:extLst>
          </p:cNvPr>
          <p:cNvSpPr>
            <a:spLocks noGrp="1"/>
          </p:cNvSpPr>
          <p:nvPr>
            <p:ph type="dt" sz="half" idx="10"/>
          </p:nvPr>
        </p:nvSpPr>
        <p:spPr/>
        <p:txBody>
          <a:bodyPr/>
          <a:lstStyle/>
          <a:p>
            <a:fld id="{8F058182-2B3A-4D8B-93E8-B8DC5B1A6395}" type="datetimeFigureOut">
              <a:rPr lang="en-US" smtClean="0"/>
              <a:t>8/25/2025</a:t>
            </a:fld>
            <a:endParaRPr lang="en-US"/>
          </a:p>
        </p:txBody>
      </p:sp>
      <p:sp>
        <p:nvSpPr>
          <p:cNvPr id="5" name="Footer Placeholder 4">
            <a:extLst>
              <a:ext uri="{FF2B5EF4-FFF2-40B4-BE49-F238E27FC236}">
                <a16:creationId xmlns:a16="http://schemas.microsoft.com/office/drawing/2014/main" id="{AC811CDC-F4B9-0A38-9167-33B59DF5B6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1E1006-8A7E-12E3-D75B-048A2294A295}"/>
              </a:ext>
            </a:extLst>
          </p:cNvPr>
          <p:cNvSpPr>
            <a:spLocks noGrp="1"/>
          </p:cNvSpPr>
          <p:nvPr>
            <p:ph type="sldNum" sz="quarter" idx="12"/>
          </p:nvPr>
        </p:nvSpPr>
        <p:spPr/>
        <p:txBody>
          <a:bodyPr/>
          <a:lstStyle/>
          <a:p>
            <a:fld id="{90D9BCB6-74F5-47C3-9E43-2FD8C6BB2AFD}" type="slidenum">
              <a:rPr lang="en-US" smtClean="0"/>
              <a:t>‹#›</a:t>
            </a:fld>
            <a:endParaRPr lang="en-US"/>
          </a:p>
        </p:txBody>
      </p:sp>
    </p:spTree>
    <p:extLst>
      <p:ext uri="{BB962C8B-B14F-4D97-AF65-F5344CB8AC3E}">
        <p14:creationId xmlns:p14="http://schemas.microsoft.com/office/powerpoint/2010/main" val="1158001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6CA6A-0081-B489-1BE4-BFC86C4B76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E6E5A61-F0DD-C74D-9FC3-548DA585F35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C762440-1B92-5AED-367D-827555AFC34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CFD59C3-6C68-90E9-D3AE-39F21574B7AF}"/>
              </a:ext>
            </a:extLst>
          </p:cNvPr>
          <p:cNvSpPr>
            <a:spLocks noGrp="1"/>
          </p:cNvSpPr>
          <p:nvPr>
            <p:ph type="dt" sz="half" idx="10"/>
          </p:nvPr>
        </p:nvSpPr>
        <p:spPr/>
        <p:txBody>
          <a:bodyPr/>
          <a:lstStyle/>
          <a:p>
            <a:fld id="{8F058182-2B3A-4D8B-93E8-B8DC5B1A6395}" type="datetimeFigureOut">
              <a:rPr lang="en-US" smtClean="0"/>
              <a:t>8/25/2025</a:t>
            </a:fld>
            <a:endParaRPr lang="en-US"/>
          </a:p>
        </p:txBody>
      </p:sp>
      <p:sp>
        <p:nvSpPr>
          <p:cNvPr id="6" name="Footer Placeholder 5">
            <a:extLst>
              <a:ext uri="{FF2B5EF4-FFF2-40B4-BE49-F238E27FC236}">
                <a16:creationId xmlns:a16="http://schemas.microsoft.com/office/drawing/2014/main" id="{AA9DDC59-2146-1E57-9576-51D3D8F345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B8330AD-1C62-F09A-E70E-966D4E874BE7}"/>
              </a:ext>
            </a:extLst>
          </p:cNvPr>
          <p:cNvSpPr>
            <a:spLocks noGrp="1"/>
          </p:cNvSpPr>
          <p:nvPr>
            <p:ph type="sldNum" sz="quarter" idx="12"/>
          </p:nvPr>
        </p:nvSpPr>
        <p:spPr/>
        <p:txBody>
          <a:bodyPr/>
          <a:lstStyle/>
          <a:p>
            <a:fld id="{90D9BCB6-74F5-47C3-9E43-2FD8C6BB2AFD}" type="slidenum">
              <a:rPr lang="en-US" smtClean="0"/>
              <a:t>‹#›</a:t>
            </a:fld>
            <a:endParaRPr lang="en-US"/>
          </a:p>
        </p:txBody>
      </p:sp>
    </p:spTree>
    <p:extLst>
      <p:ext uri="{BB962C8B-B14F-4D97-AF65-F5344CB8AC3E}">
        <p14:creationId xmlns:p14="http://schemas.microsoft.com/office/powerpoint/2010/main" val="3227868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D56A2-2FEC-4624-F53E-7CE48A9760F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EA5F1B9-A45D-14CE-3592-17B55A44CF8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A3B9EB3-134E-6868-4F18-3EFA99F1B96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55D5E60-0E78-8049-F5A8-6E6C8547B5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C40D37E-0C6D-3966-AE56-D26C6BD08F5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01FB46D-8AE9-844A-BCED-42A0C50563CE}"/>
              </a:ext>
            </a:extLst>
          </p:cNvPr>
          <p:cNvSpPr>
            <a:spLocks noGrp="1"/>
          </p:cNvSpPr>
          <p:nvPr>
            <p:ph type="dt" sz="half" idx="10"/>
          </p:nvPr>
        </p:nvSpPr>
        <p:spPr/>
        <p:txBody>
          <a:bodyPr/>
          <a:lstStyle/>
          <a:p>
            <a:fld id="{8F058182-2B3A-4D8B-93E8-B8DC5B1A6395}" type="datetimeFigureOut">
              <a:rPr lang="en-US" smtClean="0"/>
              <a:t>8/25/2025</a:t>
            </a:fld>
            <a:endParaRPr lang="en-US"/>
          </a:p>
        </p:txBody>
      </p:sp>
      <p:sp>
        <p:nvSpPr>
          <p:cNvPr id="8" name="Footer Placeholder 7">
            <a:extLst>
              <a:ext uri="{FF2B5EF4-FFF2-40B4-BE49-F238E27FC236}">
                <a16:creationId xmlns:a16="http://schemas.microsoft.com/office/drawing/2014/main" id="{8EBDCA5F-625D-EBAB-9A5B-838A920E565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327773B-9ECD-1871-5F98-719EB0DAE465}"/>
              </a:ext>
            </a:extLst>
          </p:cNvPr>
          <p:cNvSpPr>
            <a:spLocks noGrp="1"/>
          </p:cNvSpPr>
          <p:nvPr>
            <p:ph type="sldNum" sz="quarter" idx="12"/>
          </p:nvPr>
        </p:nvSpPr>
        <p:spPr/>
        <p:txBody>
          <a:bodyPr/>
          <a:lstStyle/>
          <a:p>
            <a:fld id="{90D9BCB6-74F5-47C3-9E43-2FD8C6BB2AFD}" type="slidenum">
              <a:rPr lang="en-US" smtClean="0"/>
              <a:t>‹#›</a:t>
            </a:fld>
            <a:endParaRPr lang="en-US"/>
          </a:p>
        </p:txBody>
      </p:sp>
    </p:spTree>
    <p:extLst>
      <p:ext uri="{BB962C8B-B14F-4D97-AF65-F5344CB8AC3E}">
        <p14:creationId xmlns:p14="http://schemas.microsoft.com/office/powerpoint/2010/main" val="2862051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556A6B-9C91-CBB3-3703-710104E38D3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3B18422-298A-A707-9B22-70367E31C219}"/>
              </a:ext>
            </a:extLst>
          </p:cNvPr>
          <p:cNvSpPr>
            <a:spLocks noGrp="1"/>
          </p:cNvSpPr>
          <p:nvPr>
            <p:ph type="dt" sz="half" idx="10"/>
          </p:nvPr>
        </p:nvSpPr>
        <p:spPr/>
        <p:txBody>
          <a:bodyPr/>
          <a:lstStyle/>
          <a:p>
            <a:fld id="{8F058182-2B3A-4D8B-93E8-B8DC5B1A6395}" type="datetimeFigureOut">
              <a:rPr lang="en-US" smtClean="0"/>
              <a:t>8/25/2025</a:t>
            </a:fld>
            <a:endParaRPr lang="en-US"/>
          </a:p>
        </p:txBody>
      </p:sp>
      <p:sp>
        <p:nvSpPr>
          <p:cNvPr id="4" name="Footer Placeholder 3">
            <a:extLst>
              <a:ext uri="{FF2B5EF4-FFF2-40B4-BE49-F238E27FC236}">
                <a16:creationId xmlns:a16="http://schemas.microsoft.com/office/drawing/2014/main" id="{63DF7D3F-E2A3-FE9F-781E-18403F97309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05A85E2-A3A8-460C-CD30-F164A65724D4}"/>
              </a:ext>
            </a:extLst>
          </p:cNvPr>
          <p:cNvSpPr>
            <a:spLocks noGrp="1"/>
          </p:cNvSpPr>
          <p:nvPr>
            <p:ph type="sldNum" sz="quarter" idx="12"/>
          </p:nvPr>
        </p:nvSpPr>
        <p:spPr/>
        <p:txBody>
          <a:bodyPr/>
          <a:lstStyle/>
          <a:p>
            <a:fld id="{90D9BCB6-74F5-47C3-9E43-2FD8C6BB2AFD}" type="slidenum">
              <a:rPr lang="en-US" smtClean="0"/>
              <a:t>‹#›</a:t>
            </a:fld>
            <a:endParaRPr lang="en-US"/>
          </a:p>
        </p:txBody>
      </p:sp>
    </p:spTree>
    <p:extLst>
      <p:ext uri="{BB962C8B-B14F-4D97-AF65-F5344CB8AC3E}">
        <p14:creationId xmlns:p14="http://schemas.microsoft.com/office/powerpoint/2010/main" val="1930526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F21FF70-B18A-0D27-8D2E-1D73FDDA3187}"/>
              </a:ext>
            </a:extLst>
          </p:cNvPr>
          <p:cNvSpPr>
            <a:spLocks noGrp="1"/>
          </p:cNvSpPr>
          <p:nvPr>
            <p:ph type="dt" sz="half" idx="10"/>
          </p:nvPr>
        </p:nvSpPr>
        <p:spPr/>
        <p:txBody>
          <a:bodyPr/>
          <a:lstStyle/>
          <a:p>
            <a:fld id="{8F058182-2B3A-4D8B-93E8-B8DC5B1A6395}" type="datetimeFigureOut">
              <a:rPr lang="en-US" smtClean="0"/>
              <a:t>8/25/2025</a:t>
            </a:fld>
            <a:endParaRPr lang="en-US"/>
          </a:p>
        </p:txBody>
      </p:sp>
      <p:sp>
        <p:nvSpPr>
          <p:cNvPr id="3" name="Footer Placeholder 2">
            <a:extLst>
              <a:ext uri="{FF2B5EF4-FFF2-40B4-BE49-F238E27FC236}">
                <a16:creationId xmlns:a16="http://schemas.microsoft.com/office/drawing/2014/main" id="{54CF9854-03A6-186C-B8C1-868B93B413B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969E4B4-DA19-6840-7E6A-6103E895C5F3}"/>
              </a:ext>
            </a:extLst>
          </p:cNvPr>
          <p:cNvSpPr>
            <a:spLocks noGrp="1"/>
          </p:cNvSpPr>
          <p:nvPr>
            <p:ph type="sldNum" sz="quarter" idx="12"/>
          </p:nvPr>
        </p:nvSpPr>
        <p:spPr/>
        <p:txBody>
          <a:bodyPr/>
          <a:lstStyle/>
          <a:p>
            <a:fld id="{90D9BCB6-74F5-47C3-9E43-2FD8C6BB2AFD}" type="slidenum">
              <a:rPr lang="en-US" smtClean="0"/>
              <a:t>‹#›</a:t>
            </a:fld>
            <a:endParaRPr lang="en-US"/>
          </a:p>
        </p:txBody>
      </p:sp>
    </p:spTree>
    <p:extLst>
      <p:ext uri="{BB962C8B-B14F-4D97-AF65-F5344CB8AC3E}">
        <p14:creationId xmlns:p14="http://schemas.microsoft.com/office/powerpoint/2010/main" val="2875876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6261A-818D-49EC-9AB3-E2A8E0AED9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ED7A504-DB62-2E3C-5518-576560AF4E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160A8EF-D219-98B5-11AF-2D4D399B2E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4ABB69-6906-9457-F701-7AEF50B5F7B1}"/>
              </a:ext>
            </a:extLst>
          </p:cNvPr>
          <p:cNvSpPr>
            <a:spLocks noGrp="1"/>
          </p:cNvSpPr>
          <p:nvPr>
            <p:ph type="dt" sz="half" idx="10"/>
          </p:nvPr>
        </p:nvSpPr>
        <p:spPr/>
        <p:txBody>
          <a:bodyPr/>
          <a:lstStyle/>
          <a:p>
            <a:fld id="{8F058182-2B3A-4D8B-93E8-B8DC5B1A6395}" type="datetimeFigureOut">
              <a:rPr lang="en-US" smtClean="0"/>
              <a:t>8/25/2025</a:t>
            </a:fld>
            <a:endParaRPr lang="en-US"/>
          </a:p>
        </p:txBody>
      </p:sp>
      <p:sp>
        <p:nvSpPr>
          <p:cNvPr id="6" name="Footer Placeholder 5">
            <a:extLst>
              <a:ext uri="{FF2B5EF4-FFF2-40B4-BE49-F238E27FC236}">
                <a16:creationId xmlns:a16="http://schemas.microsoft.com/office/drawing/2014/main" id="{5D2630E7-4A15-A36A-8992-2089D3F505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9CBF86-6254-E535-4100-CBF6CCDE3F00}"/>
              </a:ext>
            </a:extLst>
          </p:cNvPr>
          <p:cNvSpPr>
            <a:spLocks noGrp="1"/>
          </p:cNvSpPr>
          <p:nvPr>
            <p:ph type="sldNum" sz="quarter" idx="12"/>
          </p:nvPr>
        </p:nvSpPr>
        <p:spPr/>
        <p:txBody>
          <a:bodyPr/>
          <a:lstStyle/>
          <a:p>
            <a:fld id="{90D9BCB6-74F5-47C3-9E43-2FD8C6BB2AFD}" type="slidenum">
              <a:rPr lang="en-US" smtClean="0"/>
              <a:t>‹#›</a:t>
            </a:fld>
            <a:endParaRPr lang="en-US"/>
          </a:p>
        </p:txBody>
      </p:sp>
    </p:spTree>
    <p:extLst>
      <p:ext uri="{BB962C8B-B14F-4D97-AF65-F5344CB8AC3E}">
        <p14:creationId xmlns:p14="http://schemas.microsoft.com/office/powerpoint/2010/main" val="1451883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4BDA0-F120-6148-8CC0-91061F22C1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936BD65-494B-D237-1B75-DC18C3797F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37D99BD-0B1A-2C4C-47CF-32A347C67F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8AB0C5A-632A-B30E-DC7D-07D2CADAC6E6}"/>
              </a:ext>
            </a:extLst>
          </p:cNvPr>
          <p:cNvSpPr>
            <a:spLocks noGrp="1"/>
          </p:cNvSpPr>
          <p:nvPr>
            <p:ph type="dt" sz="half" idx="10"/>
          </p:nvPr>
        </p:nvSpPr>
        <p:spPr/>
        <p:txBody>
          <a:bodyPr/>
          <a:lstStyle/>
          <a:p>
            <a:fld id="{8F058182-2B3A-4D8B-93E8-B8DC5B1A6395}" type="datetimeFigureOut">
              <a:rPr lang="en-US" smtClean="0"/>
              <a:t>8/25/2025</a:t>
            </a:fld>
            <a:endParaRPr lang="en-US"/>
          </a:p>
        </p:txBody>
      </p:sp>
      <p:sp>
        <p:nvSpPr>
          <p:cNvPr id="6" name="Footer Placeholder 5">
            <a:extLst>
              <a:ext uri="{FF2B5EF4-FFF2-40B4-BE49-F238E27FC236}">
                <a16:creationId xmlns:a16="http://schemas.microsoft.com/office/drawing/2014/main" id="{82644AE4-33A6-08B6-B83E-21E5C393A46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249E7E-0BF5-F5A2-78B2-F265646B3CA9}"/>
              </a:ext>
            </a:extLst>
          </p:cNvPr>
          <p:cNvSpPr>
            <a:spLocks noGrp="1"/>
          </p:cNvSpPr>
          <p:nvPr>
            <p:ph type="sldNum" sz="quarter" idx="12"/>
          </p:nvPr>
        </p:nvSpPr>
        <p:spPr/>
        <p:txBody>
          <a:bodyPr/>
          <a:lstStyle/>
          <a:p>
            <a:fld id="{90D9BCB6-74F5-47C3-9E43-2FD8C6BB2AFD}" type="slidenum">
              <a:rPr lang="en-US" smtClean="0"/>
              <a:t>‹#›</a:t>
            </a:fld>
            <a:endParaRPr lang="en-US"/>
          </a:p>
        </p:txBody>
      </p:sp>
    </p:spTree>
    <p:extLst>
      <p:ext uri="{BB962C8B-B14F-4D97-AF65-F5344CB8AC3E}">
        <p14:creationId xmlns:p14="http://schemas.microsoft.com/office/powerpoint/2010/main" val="134771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B6A0566-36F5-C8E8-A506-9C57482578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F9333D5-73B1-FB2B-CF33-13456C05D7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825FDE-134F-5993-306E-034C657DEB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F058182-2B3A-4D8B-93E8-B8DC5B1A6395}" type="datetimeFigureOut">
              <a:rPr lang="en-US" smtClean="0"/>
              <a:t>8/25/2025</a:t>
            </a:fld>
            <a:endParaRPr lang="en-US"/>
          </a:p>
        </p:txBody>
      </p:sp>
      <p:sp>
        <p:nvSpPr>
          <p:cNvPr id="5" name="Footer Placeholder 4">
            <a:extLst>
              <a:ext uri="{FF2B5EF4-FFF2-40B4-BE49-F238E27FC236}">
                <a16:creationId xmlns:a16="http://schemas.microsoft.com/office/drawing/2014/main" id="{5D8F21E3-25CF-4852-12AE-738F80D82AE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C52521F2-E407-FE1B-03EE-D751159010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0D9BCB6-74F5-47C3-9E43-2FD8C6BB2AFD}" type="slidenum">
              <a:rPr lang="en-US" smtClean="0"/>
              <a:t>‹#›</a:t>
            </a:fld>
            <a:endParaRPr lang="en-US"/>
          </a:p>
        </p:txBody>
      </p:sp>
    </p:spTree>
    <p:extLst>
      <p:ext uri="{BB962C8B-B14F-4D97-AF65-F5344CB8AC3E}">
        <p14:creationId xmlns:p14="http://schemas.microsoft.com/office/powerpoint/2010/main" val="16857925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ombudsassociation.org/september-symposium"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zoom.us/download" TargetMode="External"/><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hyperlink" Target="https://support.zoom.com/hc/en/article?id=zm_kb&amp;sysparm_article=KB0063407"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05579-3C18-F04C-CBBD-F7997FADBDA0}"/>
              </a:ext>
            </a:extLst>
          </p:cNvPr>
          <p:cNvSpPr>
            <a:spLocks noGrp="1"/>
          </p:cNvSpPr>
          <p:nvPr>
            <p:ph type="ctrTitle"/>
          </p:nvPr>
        </p:nvSpPr>
        <p:spPr/>
        <p:txBody>
          <a:bodyPr/>
          <a:lstStyle/>
          <a:p>
            <a:endParaRPr lang="en-US" dirty="0">
              <a:noFill/>
            </a:endParaRPr>
          </a:p>
        </p:txBody>
      </p:sp>
      <p:sp>
        <p:nvSpPr>
          <p:cNvPr id="3" name="Subtitle 2">
            <a:extLst>
              <a:ext uri="{FF2B5EF4-FFF2-40B4-BE49-F238E27FC236}">
                <a16:creationId xmlns:a16="http://schemas.microsoft.com/office/drawing/2014/main" id="{AFD58B84-3BDE-DA50-0C2D-513E89B858E0}"/>
              </a:ext>
            </a:extLst>
          </p:cNvPr>
          <p:cNvSpPr>
            <a:spLocks noGrp="1"/>
          </p:cNvSpPr>
          <p:nvPr>
            <p:ph type="subTitle" idx="1"/>
          </p:nvPr>
        </p:nvSpPr>
        <p:spPr/>
        <p:txBody>
          <a:bodyPr/>
          <a:lstStyle/>
          <a:p>
            <a:endParaRPr lang="en-US" dirty="0">
              <a:noFill/>
            </a:endParaRPr>
          </a:p>
        </p:txBody>
      </p:sp>
    </p:spTree>
    <p:extLst>
      <p:ext uri="{BB962C8B-B14F-4D97-AF65-F5344CB8AC3E}">
        <p14:creationId xmlns:p14="http://schemas.microsoft.com/office/powerpoint/2010/main" val="2375677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33D0F-57E5-2C6A-0A09-1A8BFF99F3A0}"/>
              </a:ext>
            </a:extLst>
          </p:cNvPr>
          <p:cNvSpPr>
            <a:spLocks noGrp="1"/>
          </p:cNvSpPr>
          <p:nvPr>
            <p:ph type="title"/>
          </p:nvPr>
        </p:nvSpPr>
        <p:spPr/>
        <p:txBody>
          <a:bodyPr/>
          <a:lstStyle/>
          <a:p>
            <a:r>
              <a:rPr lang="en-US" dirty="0"/>
              <a:t>Event </a:t>
            </a:r>
            <a:r>
              <a:rPr lang="en-US" dirty="0">
                <a:latin typeface="Arial" panose="020B0604020202020204" pitchFamily="34" charset="0"/>
                <a:cs typeface="Arial" panose="020B0604020202020204" pitchFamily="34" charset="0"/>
              </a:rPr>
              <a:t>Information</a:t>
            </a:r>
          </a:p>
        </p:txBody>
      </p:sp>
      <p:sp>
        <p:nvSpPr>
          <p:cNvPr id="3" name="Content Placeholder 2">
            <a:extLst>
              <a:ext uri="{FF2B5EF4-FFF2-40B4-BE49-F238E27FC236}">
                <a16:creationId xmlns:a16="http://schemas.microsoft.com/office/drawing/2014/main" id="{53943116-3F39-7764-FFCC-8718C72441E6}"/>
              </a:ext>
            </a:extLst>
          </p:cNvPr>
          <p:cNvSpPr>
            <a:spLocks noGrp="1"/>
          </p:cNvSpPr>
          <p:nvPr>
            <p:ph idx="1"/>
          </p:nvPr>
        </p:nvSpPr>
        <p:spPr/>
        <p:txBody>
          <a:bodyPr vert="horz" lIns="91440" tIns="45720" rIns="91440" bIns="45720" rtlCol="0" anchor="t">
            <a:normAutofit/>
          </a:bodyPr>
          <a:lstStyle/>
          <a:p>
            <a:pPr marL="0" indent="0">
              <a:buNone/>
            </a:pPr>
            <a:r>
              <a:rPr lang="en-US" sz="2000" b="1" dirty="0">
                <a:latin typeface="Arial" panose="020B0604020202020204" pitchFamily="34" charset="0"/>
                <a:cs typeface="Arial" panose="020B0604020202020204" pitchFamily="34" charset="0"/>
                <a:hlinkClick r:id="rId3"/>
              </a:rPr>
              <a:t>Wednesday, 30 September . </a:t>
            </a:r>
            <a:endParaRPr lang="en-US" sz="2000" b="1" dirty="0">
              <a:latin typeface="Arial" panose="020B0604020202020204" pitchFamily="34" charset="0"/>
              <a:cs typeface="Arial" panose="020B0604020202020204" pitchFamily="34" charset="0"/>
            </a:endParaRPr>
          </a:p>
          <a:p>
            <a:pPr marL="0" indent="0">
              <a:buNone/>
            </a:pPr>
            <a:r>
              <a:rPr lang="en-US" sz="2000" dirty="0">
                <a:latin typeface="Arial"/>
                <a:cs typeface="Arial"/>
              </a:rPr>
              <a:t>11:00 AM -7:00 PM ET</a:t>
            </a:r>
          </a:p>
          <a:p>
            <a:r>
              <a:rPr lang="en-US" sz="2000" dirty="0">
                <a:latin typeface="Arial" panose="020B0604020202020204" pitchFamily="34" charset="0"/>
                <a:cs typeface="Arial" panose="020B0604020202020204" pitchFamily="34" charset="0"/>
              </a:rPr>
              <a:t>Review the</a:t>
            </a:r>
            <a:r>
              <a:rPr lang="en-US" sz="2000" dirty="0">
                <a:latin typeface="Arial" panose="020B0604020202020204" pitchFamily="34" charset="0"/>
                <a:cs typeface="Arial" panose="020B0604020202020204" pitchFamily="34" charset="0"/>
                <a:hlinkClick r:id="rId3"/>
              </a:rPr>
              <a:t> schedule </a:t>
            </a:r>
            <a:r>
              <a:rPr lang="en-US" sz="2000" dirty="0">
                <a:latin typeface="Arial" panose="020B0604020202020204" pitchFamily="34" charset="0"/>
                <a:cs typeface="Arial" panose="020B0604020202020204" pitchFamily="34" charset="0"/>
              </a:rPr>
              <a:t>to confirm your session’s start time. Please note that times are listed in ET.</a:t>
            </a:r>
          </a:p>
          <a:p>
            <a:r>
              <a:rPr lang="en-US" sz="2000" dirty="0">
                <a:latin typeface="Arial" panose="020B0604020202020204" pitchFamily="34" charset="0"/>
                <a:cs typeface="Arial" panose="020B0604020202020204" pitchFamily="34" charset="0"/>
              </a:rPr>
              <a:t>Speakers and panelists will be asked to join the meeting 15 minutes before their session starts. </a:t>
            </a:r>
          </a:p>
          <a:p>
            <a:r>
              <a:rPr lang="en-US" sz="2000" dirty="0">
                <a:latin typeface="Arial" panose="020B0604020202020204" pitchFamily="34" charset="0"/>
                <a:cs typeface="Arial" panose="020B0604020202020204" pitchFamily="34" charset="0"/>
              </a:rPr>
              <a:t>Location: Zoom events. The IOA office will provide speakers with the Zoom link via a calendar invitation. </a:t>
            </a:r>
          </a:p>
          <a:p>
            <a:endParaRPr lang="en-US" dirty="0"/>
          </a:p>
        </p:txBody>
      </p:sp>
    </p:spTree>
    <p:extLst>
      <p:ext uri="{BB962C8B-B14F-4D97-AF65-F5344CB8AC3E}">
        <p14:creationId xmlns:p14="http://schemas.microsoft.com/office/powerpoint/2010/main" val="2709681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9202F-E05D-FB0D-8B59-AA33CBBCF699}"/>
              </a:ext>
            </a:extLst>
          </p:cNvPr>
          <p:cNvSpPr>
            <a:spLocks noGrp="1"/>
          </p:cNvSpPr>
          <p:nvPr>
            <p:ph type="title"/>
          </p:nvPr>
        </p:nvSpPr>
        <p:spPr/>
        <p:txBody>
          <a:bodyPr/>
          <a:lstStyle/>
          <a:p>
            <a:r>
              <a:rPr lang="en-US" dirty="0"/>
              <a:t>Presenting From Home </a:t>
            </a:r>
          </a:p>
        </p:txBody>
      </p:sp>
      <p:sp>
        <p:nvSpPr>
          <p:cNvPr id="5" name="TextBox 4">
            <a:extLst>
              <a:ext uri="{FF2B5EF4-FFF2-40B4-BE49-F238E27FC236}">
                <a16:creationId xmlns:a16="http://schemas.microsoft.com/office/drawing/2014/main" id="{782EF7F6-F541-89EE-D571-A5E977FAAF46}"/>
              </a:ext>
            </a:extLst>
          </p:cNvPr>
          <p:cNvSpPr txBox="1"/>
          <p:nvPr/>
        </p:nvSpPr>
        <p:spPr>
          <a:xfrm>
            <a:off x="469232" y="1482192"/>
            <a:ext cx="2578768" cy="2554545"/>
          </a:xfrm>
          <a:prstGeom prst="rect">
            <a:avLst/>
          </a:prstGeom>
          <a:noFill/>
        </p:spPr>
        <p:txBody>
          <a:bodyPr wrap="square">
            <a:spAutoFit/>
          </a:bodyPr>
          <a:lstStyle/>
          <a:p>
            <a:r>
              <a:rPr lang="en-US" sz="1600" b="1" dirty="0">
                <a:latin typeface="Arial" panose="020B0604020202020204" pitchFamily="34" charset="0"/>
                <a:cs typeface="Arial" panose="020B0604020202020204" pitchFamily="34" charset="0"/>
              </a:rPr>
              <a:t>What to Wear:</a:t>
            </a:r>
          </a:p>
          <a:p>
            <a:pPr marL="342900" indent="-342900">
              <a:buFont typeface="Arial" panose="020B0604020202020204" pitchFamily="34" charset="0"/>
              <a:buChar char="•"/>
            </a:pPr>
            <a:r>
              <a:rPr lang="en-US" sz="1600" dirty="0">
                <a:latin typeface="Arial" panose="020B0604020202020204" pitchFamily="34" charset="0"/>
                <a:cs typeface="Arial" panose="020B0604020202020204" pitchFamily="34" charset="0"/>
              </a:rPr>
              <a:t>Solid Colors</a:t>
            </a:r>
          </a:p>
          <a:p>
            <a:pPr marL="342900" indent="-342900">
              <a:buFont typeface="Arial" panose="020B0604020202020204" pitchFamily="34" charset="0"/>
              <a:buChar char="•"/>
            </a:pPr>
            <a:r>
              <a:rPr lang="en-US" sz="1600" dirty="0">
                <a:latin typeface="Arial" panose="020B0604020202020204" pitchFamily="34" charset="0"/>
                <a:cs typeface="Arial" panose="020B0604020202020204" pitchFamily="34" charset="0"/>
              </a:rPr>
              <a:t>Jewel Tones</a:t>
            </a:r>
          </a:p>
          <a:p>
            <a:pPr marL="342900" indent="-342900">
              <a:buFont typeface="Arial" panose="020B0604020202020204" pitchFamily="34" charset="0"/>
              <a:buChar char="•"/>
            </a:pPr>
            <a:r>
              <a:rPr lang="en-US" sz="1600" dirty="0">
                <a:latin typeface="Arial" panose="020B0604020202020204" pitchFamily="34" charset="0"/>
                <a:cs typeface="Arial" panose="020B0604020202020204" pitchFamily="34" charset="0"/>
              </a:rPr>
              <a:t>Nice Jacket</a:t>
            </a:r>
          </a:p>
          <a:p>
            <a:endParaRPr lang="en-US" sz="1600" dirty="0">
              <a:latin typeface="Arial" panose="020B0604020202020204" pitchFamily="34" charset="0"/>
              <a:cs typeface="Arial" panose="020B0604020202020204" pitchFamily="34" charset="0"/>
            </a:endParaRPr>
          </a:p>
          <a:p>
            <a:r>
              <a:rPr lang="en-US" sz="1600" b="1" dirty="0">
                <a:latin typeface="Arial" panose="020B0604020202020204" pitchFamily="34" charset="0"/>
                <a:cs typeface="Arial" panose="020B0604020202020204" pitchFamily="34" charset="0"/>
              </a:rPr>
              <a:t>What NOT to Wear:</a:t>
            </a:r>
          </a:p>
          <a:p>
            <a:pPr marL="342900" indent="-342900">
              <a:buFont typeface="Arial" panose="020B0604020202020204" pitchFamily="34" charset="0"/>
              <a:buChar char="•"/>
            </a:pPr>
            <a:r>
              <a:rPr lang="en-US" sz="1600" dirty="0">
                <a:latin typeface="Arial" panose="020B0604020202020204" pitchFamily="34" charset="0"/>
                <a:cs typeface="Arial" panose="020B0604020202020204" pitchFamily="34" charset="0"/>
              </a:rPr>
              <a:t>Black or gray</a:t>
            </a:r>
          </a:p>
          <a:p>
            <a:pPr marL="342900" indent="-342900">
              <a:buFont typeface="Arial" panose="020B0604020202020204" pitchFamily="34" charset="0"/>
              <a:buChar char="•"/>
            </a:pPr>
            <a:r>
              <a:rPr lang="en-US" sz="1600" dirty="0">
                <a:latin typeface="Arial" panose="020B0604020202020204" pitchFamily="34" charset="0"/>
                <a:cs typeface="Arial" panose="020B0604020202020204" pitchFamily="34" charset="0"/>
              </a:rPr>
              <a:t>Stripes</a:t>
            </a:r>
          </a:p>
          <a:p>
            <a:pPr marL="342900" indent="-342900">
              <a:buFont typeface="Arial" panose="020B0604020202020204" pitchFamily="34" charset="0"/>
              <a:buChar char="•"/>
            </a:pPr>
            <a:r>
              <a:rPr lang="en-US" sz="1600" dirty="0">
                <a:latin typeface="Arial" panose="020B0604020202020204" pitchFamily="34" charset="0"/>
                <a:cs typeface="Arial" panose="020B0604020202020204" pitchFamily="34" charset="0"/>
              </a:rPr>
              <a:t>Patterns</a:t>
            </a:r>
          </a:p>
          <a:p>
            <a:pPr marL="342900" indent="-342900">
              <a:buFont typeface="Arial" panose="020B0604020202020204" pitchFamily="34" charset="0"/>
              <a:buChar char="•"/>
            </a:pPr>
            <a:r>
              <a:rPr lang="en-US" sz="1600" dirty="0">
                <a:latin typeface="Arial" panose="020B0604020202020204" pitchFamily="34" charset="0"/>
                <a:cs typeface="Arial" panose="020B0604020202020204" pitchFamily="34" charset="0"/>
              </a:rPr>
              <a:t>T-shirts </a:t>
            </a:r>
          </a:p>
        </p:txBody>
      </p:sp>
      <p:sp>
        <p:nvSpPr>
          <p:cNvPr id="7" name="TextBox 6">
            <a:extLst>
              <a:ext uri="{FF2B5EF4-FFF2-40B4-BE49-F238E27FC236}">
                <a16:creationId xmlns:a16="http://schemas.microsoft.com/office/drawing/2014/main" id="{403156AC-E917-A431-FCFA-F991304B2D1A}"/>
              </a:ext>
            </a:extLst>
          </p:cNvPr>
          <p:cNvSpPr txBox="1"/>
          <p:nvPr/>
        </p:nvSpPr>
        <p:spPr>
          <a:xfrm>
            <a:off x="2835442" y="1443841"/>
            <a:ext cx="8887326" cy="3293209"/>
          </a:xfrm>
          <a:prstGeom prst="rect">
            <a:avLst/>
          </a:prstGeom>
          <a:noFill/>
        </p:spPr>
        <p:txBody>
          <a:bodyPr wrap="square">
            <a:spAutoFit/>
          </a:bodyPr>
          <a:lstStyle/>
          <a:p>
            <a:pPr marL="0" indent="0">
              <a:lnSpc>
                <a:spcPct val="100000"/>
              </a:lnSpc>
              <a:buNone/>
            </a:pPr>
            <a:r>
              <a:rPr lang="en-US" sz="1600" b="1" dirty="0">
                <a:latin typeface="Arial" panose="020B0604020202020204" pitchFamily="34" charset="0"/>
                <a:cs typeface="Arial" panose="020B0604020202020204" pitchFamily="34" charset="0"/>
              </a:rPr>
              <a:t>Audio</a:t>
            </a:r>
          </a:p>
          <a:p>
            <a:pPr marL="342900" indent="-342900">
              <a:lnSpc>
                <a:spcPct val="100000"/>
              </a:lnSpc>
              <a:buFont typeface="Arial" panose="020B0604020202020204" pitchFamily="34" charset="0"/>
              <a:buChar char="•"/>
            </a:pPr>
            <a:r>
              <a:rPr lang="en-US" sz="1600" dirty="0">
                <a:latin typeface="Arial" panose="020B0604020202020204" pitchFamily="34" charset="0"/>
                <a:cs typeface="Arial" panose="020B0604020202020204" pitchFamily="34" charset="0"/>
              </a:rPr>
              <a:t>Mute anything in your office that might beep or buzz to avoid distracting yourself and/or your audience</a:t>
            </a:r>
          </a:p>
          <a:p>
            <a:pPr marL="342900" indent="-342900">
              <a:lnSpc>
                <a:spcPct val="100000"/>
              </a:lnSpc>
              <a:buFont typeface="Arial" panose="020B0604020202020204" pitchFamily="34" charset="0"/>
              <a:buChar char="•"/>
            </a:pPr>
            <a:r>
              <a:rPr lang="en-US" sz="1600" dirty="0">
                <a:latin typeface="Arial" panose="020B0604020202020204" pitchFamily="34" charset="0"/>
                <a:cs typeface="Arial" panose="020B0604020202020204" pitchFamily="34" charset="0"/>
              </a:rPr>
              <a:t>Avoid sound feedback by wearing a headset and updating your computer audio settings to be input and output through the headset and its microphone</a:t>
            </a:r>
          </a:p>
          <a:p>
            <a:pPr marL="342900" indent="-342900">
              <a:lnSpc>
                <a:spcPct val="100000"/>
              </a:lnSpc>
              <a:buFont typeface="Arial" panose="020B0604020202020204" pitchFamily="34" charset="0"/>
              <a:buChar char="•"/>
            </a:pPr>
            <a:r>
              <a:rPr lang="en-US" sz="1600" dirty="0">
                <a:latin typeface="Arial" panose="020B0604020202020204" pitchFamily="34" charset="0"/>
                <a:cs typeface="Arial" panose="020B0604020202020204" pitchFamily="34" charset="0"/>
              </a:rPr>
              <a:t>If you are sharing content with audio, please make sure closed captions are enabled. </a:t>
            </a:r>
            <a:endParaRPr lang="en-US" sz="1600" dirty="0">
              <a:solidFill>
                <a:srgbClr val="507F70"/>
              </a:solidFill>
              <a:latin typeface="Arial" panose="020B0604020202020204" pitchFamily="34" charset="0"/>
              <a:cs typeface="Arial" panose="020B0604020202020204" pitchFamily="34" charset="0"/>
            </a:endParaRPr>
          </a:p>
          <a:p>
            <a:pPr marL="0" indent="0">
              <a:lnSpc>
                <a:spcPct val="100000"/>
              </a:lnSpc>
              <a:buNone/>
            </a:pPr>
            <a:r>
              <a:rPr lang="en-US" sz="1600" b="1" dirty="0">
                <a:latin typeface="Arial" panose="020B0604020202020204" pitchFamily="34" charset="0"/>
                <a:cs typeface="Arial" panose="020B0604020202020204" pitchFamily="34" charset="0"/>
              </a:rPr>
              <a:t>Video</a:t>
            </a:r>
          </a:p>
          <a:p>
            <a:pPr marL="342900" indent="-342900">
              <a:lnSpc>
                <a:spcPct val="100000"/>
              </a:lnSpc>
              <a:buFont typeface="Arial" panose="020B0604020202020204" pitchFamily="34" charset="0"/>
              <a:buChar char="•"/>
            </a:pPr>
            <a:r>
              <a:rPr lang="en-US" sz="1600" dirty="0">
                <a:latin typeface="Arial" panose="020B0604020202020204" pitchFamily="34" charset="0"/>
                <a:cs typeface="Arial" panose="020B0604020202020204" pitchFamily="34" charset="0"/>
              </a:rPr>
              <a:t>Adjust your laptop or webcam so your head and shoulders take up the majority of the frame. If you need to, put your computer on a taller surface or close the lid of your laptop just enough so your head touches to top of the frame. </a:t>
            </a:r>
          </a:p>
          <a:p>
            <a:pPr marL="342900" indent="-342900">
              <a:lnSpc>
                <a:spcPct val="100000"/>
              </a:lnSpc>
              <a:buFont typeface="Arial" panose="020B0604020202020204" pitchFamily="34" charset="0"/>
              <a:buChar char="•"/>
            </a:pPr>
            <a:r>
              <a:rPr lang="en-US" sz="1600" dirty="0">
                <a:latin typeface="Arial" panose="020B0604020202020204" pitchFamily="34" charset="0"/>
                <a:cs typeface="Arial" panose="020B0604020202020204" pitchFamily="34" charset="0"/>
              </a:rPr>
              <a:t>Look straight ahead or up into the camera for the most flattering angles.</a:t>
            </a:r>
          </a:p>
          <a:p>
            <a:pPr marL="342900" indent="-342900">
              <a:lnSpc>
                <a:spcPct val="100000"/>
              </a:lnSpc>
              <a:buFont typeface="Arial" panose="020B0604020202020204" pitchFamily="34" charset="0"/>
              <a:buChar char="•"/>
            </a:pPr>
            <a:r>
              <a:rPr lang="en-US" sz="1600" dirty="0">
                <a:latin typeface="Arial" panose="020B0604020202020204" pitchFamily="34" charset="0"/>
                <a:cs typeface="Arial" panose="020B0604020202020204" pitchFamily="34" charset="0"/>
              </a:rPr>
              <a:t>Check the location of your computer during the time of day your presentation will take place. Make sure the lighting is sufficient. Avoid having a window behind you.</a:t>
            </a:r>
          </a:p>
        </p:txBody>
      </p:sp>
    </p:spTree>
    <p:extLst>
      <p:ext uri="{BB962C8B-B14F-4D97-AF65-F5344CB8AC3E}">
        <p14:creationId xmlns:p14="http://schemas.microsoft.com/office/powerpoint/2010/main" val="4023645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D4895A-8E86-7F9C-BD6B-5C17E638C3C9}"/>
              </a:ext>
            </a:extLst>
          </p:cNvPr>
          <p:cNvSpPr>
            <a:spLocks noGrp="1"/>
          </p:cNvSpPr>
          <p:nvPr>
            <p:ph type="title"/>
          </p:nvPr>
        </p:nvSpPr>
        <p:spPr/>
        <p:txBody>
          <a:bodyPr/>
          <a:lstStyle/>
          <a:p>
            <a:r>
              <a:rPr lang="en-US" dirty="0"/>
              <a:t>Sharing your Screen</a:t>
            </a:r>
          </a:p>
        </p:txBody>
      </p:sp>
      <p:pic>
        <p:nvPicPr>
          <p:cNvPr id="4" name="Content Placeholder 3">
            <a:extLst>
              <a:ext uri="{FF2B5EF4-FFF2-40B4-BE49-F238E27FC236}">
                <a16:creationId xmlns:a16="http://schemas.microsoft.com/office/drawing/2014/main" id="{4DC2A33E-55D5-7867-FA5D-C48DCA5AC612}"/>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414609" y="1825625"/>
            <a:ext cx="7362782" cy="4351338"/>
          </a:xfrm>
          <a:prstGeom prst="rect">
            <a:avLst/>
          </a:prstGeom>
        </p:spPr>
      </p:pic>
    </p:spTree>
    <p:extLst>
      <p:ext uri="{BB962C8B-B14F-4D97-AF65-F5344CB8AC3E}">
        <p14:creationId xmlns:p14="http://schemas.microsoft.com/office/powerpoint/2010/main" val="1304937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BE97A741-509A-2F17-4210-8DF5310FF2B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145D6E-285E-158D-B972-01E95234D246}"/>
              </a:ext>
            </a:extLst>
          </p:cNvPr>
          <p:cNvSpPr>
            <a:spLocks noGrp="1"/>
          </p:cNvSpPr>
          <p:nvPr>
            <p:ph type="title"/>
          </p:nvPr>
        </p:nvSpPr>
        <p:spPr/>
        <p:txBody>
          <a:bodyPr/>
          <a:lstStyle/>
          <a:p>
            <a:r>
              <a:rPr lang="en-US" dirty="0"/>
              <a:t>Zoom Questions </a:t>
            </a:r>
          </a:p>
        </p:txBody>
      </p:sp>
      <p:sp>
        <p:nvSpPr>
          <p:cNvPr id="3" name="Content Placeholder 2">
            <a:extLst>
              <a:ext uri="{FF2B5EF4-FFF2-40B4-BE49-F238E27FC236}">
                <a16:creationId xmlns:a16="http://schemas.microsoft.com/office/drawing/2014/main" id="{14D73242-B85E-E147-B810-66A74FDFFAB8}"/>
              </a:ext>
            </a:extLst>
          </p:cNvPr>
          <p:cNvSpPr>
            <a:spLocks noGrp="1"/>
          </p:cNvSpPr>
          <p:nvPr>
            <p:ph idx="1"/>
          </p:nvPr>
        </p:nvSpPr>
        <p:spPr/>
        <p:txBody>
          <a:bodyPr>
            <a:normAutofit fontScale="92500" lnSpcReduction="20000"/>
          </a:bodyPr>
          <a:lstStyle/>
          <a:p>
            <a:pPr lvl="0">
              <a:lnSpc>
                <a:spcPct val="100000"/>
              </a:lnSpc>
              <a:defRPr/>
            </a:pPr>
            <a:r>
              <a:rPr lang="en-US" b="1" dirty="0">
                <a:latin typeface="Arial" panose="020B0604020202020204" pitchFamily="34" charset="0"/>
                <a:cs typeface="Arial" panose="020B0604020202020204" pitchFamily="34" charset="0"/>
              </a:rPr>
              <a:t>Do I need Zoom to participate in the virtual event?</a:t>
            </a:r>
          </a:p>
          <a:p>
            <a:pPr lvl="0">
              <a:lnSpc>
                <a:spcPct val="100000"/>
              </a:lnSpc>
              <a:defRPr/>
            </a:pPr>
            <a:r>
              <a:rPr lang="en-US" dirty="0">
                <a:solidFill>
                  <a:prstClr val="black"/>
                </a:solidFill>
                <a:latin typeface="Arial" panose="020B0604020202020204" pitchFamily="34" charset="0"/>
                <a:cs typeface="Arial" panose="020B0604020202020204" pitchFamily="34" charset="0"/>
              </a:rPr>
              <a:t>We recommend that you download Zoom Client for Meetings ahead of time: </a:t>
            </a:r>
            <a:r>
              <a:rPr lang="en-US" dirty="0">
                <a:solidFill>
                  <a:srgbClr val="71C5E8"/>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https://zoom.us/download </a:t>
            </a:r>
            <a:endParaRPr lang="en-US" dirty="0">
              <a:solidFill>
                <a:srgbClr val="71C5E8"/>
              </a:solidFill>
              <a:latin typeface="Arial" panose="020B0604020202020204" pitchFamily="34" charset="0"/>
              <a:cs typeface="Arial" panose="020B0604020202020204" pitchFamily="34" charset="0"/>
            </a:endParaRPr>
          </a:p>
          <a:p>
            <a:pPr lvl="0">
              <a:lnSpc>
                <a:spcPct val="100000"/>
              </a:lnSpc>
              <a:defRPr/>
            </a:pPr>
            <a:r>
              <a:rPr lang="en-US" dirty="0">
                <a:solidFill>
                  <a:prstClr val="black"/>
                </a:solidFill>
                <a:latin typeface="Arial" panose="020B0604020202020204" pitchFamily="34" charset="0"/>
                <a:cs typeface="Arial" panose="020B0604020202020204" pitchFamily="34" charset="0"/>
              </a:rPr>
              <a:t>The web browser client will download automatically when you start or join your first Zoom meeting, but we recommend that you manually download it prior to the conference using the link above.</a:t>
            </a:r>
          </a:p>
          <a:p>
            <a:pPr lvl="0">
              <a:lnSpc>
                <a:spcPct val="100000"/>
              </a:lnSpc>
              <a:defRPr/>
            </a:pPr>
            <a:r>
              <a:rPr lang="en-US" dirty="0">
                <a:solidFill>
                  <a:prstClr val="black"/>
                </a:solidFill>
                <a:latin typeface="Arial" panose="020B0604020202020204" pitchFamily="34" charset="0"/>
                <a:cs typeface="Arial" panose="020B0604020202020204" pitchFamily="34" charset="0"/>
              </a:rPr>
              <a:t>Although you do not need to download the Zoom application to participate—you can run the meeting in your browser by clicking “join from your browser” at the bottom of the page—the viewing experience is better through the app.</a:t>
            </a:r>
          </a:p>
          <a:p>
            <a:pPr lvl="0">
              <a:lnSpc>
                <a:spcPct val="100000"/>
              </a:lnSpc>
              <a:defRPr/>
            </a:pPr>
            <a:r>
              <a:rPr lang="en-US" dirty="0">
                <a:solidFill>
                  <a:prstClr val="black"/>
                </a:solidFill>
                <a:latin typeface="Arial" panose="020B0604020202020204" pitchFamily="34" charset="0"/>
                <a:cs typeface="Arial" panose="020B0604020202020204" pitchFamily="34" charset="0"/>
              </a:rPr>
              <a:t>Look </a:t>
            </a:r>
            <a:r>
              <a:rPr lang="en-US" dirty="0">
                <a:solidFill>
                  <a:prstClr val="black"/>
                </a:solidFill>
                <a:latin typeface="Arial" panose="020B0604020202020204" pitchFamily="34" charset="0"/>
                <a:cs typeface="Arial" panose="020B0604020202020204" pitchFamily="34" charset="0"/>
                <a:hlinkClick r:id="rId4"/>
              </a:rPr>
              <a:t>here</a:t>
            </a:r>
            <a:r>
              <a:rPr lang="en-US" dirty="0">
                <a:solidFill>
                  <a:prstClr val="black"/>
                </a:solidFill>
                <a:latin typeface="Arial" panose="020B0604020202020204" pitchFamily="34" charset="0"/>
                <a:cs typeface="Arial" panose="020B0604020202020204" pitchFamily="34" charset="0"/>
              </a:rPr>
              <a:t> for more information on Zoom. </a:t>
            </a:r>
          </a:p>
          <a:p>
            <a:endParaRPr lang="en-US" dirty="0"/>
          </a:p>
        </p:txBody>
      </p:sp>
    </p:spTree>
    <p:extLst>
      <p:ext uri="{BB962C8B-B14F-4D97-AF65-F5344CB8AC3E}">
        <p14:creationId xmlns:p14="http://schemas.microsoft.com/office/powerpoint/2010/main" val="3581731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AAEAC-F07B-1E7A-32C9-DD33240E448A}"/>
              </a:ext>
            </a:extLst>
          </p:cNvPr>
          <p:cNvSpPr>
            <a:spLocks noGrp="1"/>
          </p:cNvSpPr>
          <p:nvPr>
            <p:ph type="title"/>
          </p:nvPr>
        </p:nvSpPr>
        <p:spPr/>
        <p:txBody>
          <a:bodyPr/>
          <a:lstStyle/>
          <a:p>
            <a:r>
              <a:rPr lang="en-US" dirty="0"/>
              <a:t>Contact Information</a:t>
            </a:r>
          </a:p>
        </p:txBody>
      </p:sp>
      <p:sp>
        <p:nvSpPr>
          <p:cNvPr id="3" name="Content Placeholder 2">
            <a:extLst>
              <a:ext uri="{FF2B5EF4-FFF2-40B4-BE49-F238E27FC236}">
                <a16:creationId xmlns:a16="http://schemas.microsoft.com/office/drawing/2014/main" id="{129AFE13-58D5-FF45-A65E-74B2B96162EC}"/>
              </a:ext>
            </a:extLst>
          </p:cNvPr>
          <p:cNvSpPr>
            <a:spLocks noGrp="1"/>
          </p:cNvSpPr>
          <p:nvPr>
            <p:ph idx="1"/>
          </p:nvPr>
        </p:nvSpPr>
        <p:spPr/>
        <p:txBody>
          <a:bodyPr/>
          <a:lstStyle/>
          <a:p>
            <a:pPr marL="0" lvl="0" indent="0">
              <a:lnSpc>
                <a:spcPct val="100000"/>
              </a:lnSpc>
              <a:buNone/>
              <a:defRPr/>
            </a:pPr>
            <a:r>
              <a:rPr lang="en-US" b="1" dirty="0">
                <a:latin typeface="Arial" panose="020B0604020202020204" pitchFamily="34" charset="0"/>
                <a:cs typeface="Arial" panose="020B0604020202020204" pitchFamily="34" charset="0"/>
              </a:rPr>
              <a:t>Please reach out to the  IOA Office </a:t>
            </a:r>
            <a:r>
              <a:rPr lang="en-US" dirty="0">
                <a:latin typeface="Arial" panose="020B0604020202020204" pitchFamily="34" charset="0"/>
                <a:cs typeface="Arial" panose="020B0604020202020204" pitchFamily="34" charset="0"/>
              </a:rPr>
              <a:t>to connect with a member of the team.</a:t>
            </a:r>
          </a:p>
          <a:p>
            <a:pPr lvl="0">
              <a:lnSpc>
                <a:spcPct val="100000"/>
              </a:lnSpc>
              <a:defRPr/>
            </a:pPr>
            <a:r>
              <a:rPr lang="en-US" b="1" dirty="0">
                <a:solidFill>
                  <a:srgbClr val="507F70"/>
                </a:solidFill>
                <a:latin typeface="Arial" panose="020B0604020202020204" pitchFamily="34" charset="0"/>
                <a:cs typeface="Arial" panose="020B0604020202020204" pitchFamily="34" charset="0"/>
              </a:rPr>
              <a:t>E: </a:t>
            </a:r>
            <a:r>
              <a:rPr lang="en-US" b="1" dirty="0">
                <a:solidFill>
                  <a:srgbClr val="71C5E8"/>
                </a:solidFill>
                <a:latin typeface="Arial" panose="020B0604020202020204" pitchFamily="34" charset="0"/>
                <a:cs typeface="Arial" panose="020B0604020202020204" pitchFamily="34" charset="0"/>
              </a:rPr>
              <a:t>info@ombudsassociation.org</a:t>
            </a:r>
            <a:r>
              <a:rPr lang="en-US" dirty="0">
                <a:latin typeface="Arial" panose="020B0604020202020204" pitchFamily="34" charset="0"/>
                <a:cs typeface="Arial" panose="020B0604020202020204" pitchFamily="34" charset="0"/>
              </a:rPr>
              <a:t>| use the subject line “September Symposium Question”.</a:t>
            </a:r>
          </a:p>
          <a:p>
            <a:pPr lvl="0">
              <a:lnSpc>
                <a:spcPct val="100000"/>
              </a:lnSpc>
              <a:defRPr/>
            </a:pPr>
            <a:r>
              <a:rPr lang="en-US" b="1" dirty="0">
                <a:solidFill>
                  <a:srgbClr val="507F70"/>
                </a:solidFill>
                <a:latin typeface="Arial" panose="020B0604020202020204" pitchFamily="34" charset="0"/>
                <a:cs typeface="Arial" panose="020B0604020202020204" pitchFamily="34" charset="0"/>
              </a:rPr>
              <a:t>P: </a:t>
            </a:r>
            <a:r>
              <a:rPr lang="en-US" dirty="0">
                <a:latin typeface="Arial" panose="020B0604020202020204" pitchFamily="34" charset="0"/>
                <a:cs typeface="Arial" panose="020B0604020202020204" pitchFamily="34" charset="0"/>
              </a:rPr>
              <a:t>(206) 209-5275</a:t>
            </a:r>
          </a:p>
          <a:p>
            <a:pPr lvl="0">
              <a:lnSpc>
                <a:spcPct val="100000"/>
              </a:lnSpc>
              <a:defRPr/>
            </a:pPr>
            <a:r>
              <a:rPr lang="en-US" b="1">
                <a:solidFill>
                  <a:srgbClr val="507F70"/>
                </a:solidFill>
                <a:latin typeface="Arial" panose="020B0604020202020204" pitchFamily="34" charset="0"/>
                <a:cs typeface="Arial" panose="020B0604020202020204" pitchFamily="34" charset="0"/>
              </a:rPr>
              <a:t>Hours of support: </a:t>
            </a:r>
            <a:r>
              <a:rPr lang="en-US">
                <a:latin typeface="Arial" panose="020B0604020202020204" pitchFamily="34" charset="0"/>
                <a:cs typeface="Arial" panose="020B0604020202020204" pitchFamily="34" charset="0"/>
              </a:rPr>
              <a:t>8:00 AM – 3:45 PM PT</a:t>
            </a:r>
          </a:p>
          <a:p>
            <a:endParaRPr lang="en-US"/>
          </a:p>
        </p:txBody>
      </p:sp>
    </p:spTree>
    <p:extLst>
      <p:ext uri="{BB962C8B-B14F-4D97-AF65-F5344CB8AC3E}">
        <p14:creationId xmlns:p14="http://schemas.microsoft.com/office/powerpoint/2010/main" val="16676092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TotalTime>
  <Words>422</Words>
  <Application>Microsoft Office PowerPoint</Application>
  <PresentationFormat>Widescreen</PresentationFormat>
  <Paragraphs>37</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Event Information</vt:lpstr>
      <vt:lpstr>Presenting From Home </vt:lpstr>
      <vt:lpstr>Sharing your Screen</vt:lpstr>
      <vt:lpstr>Zoom Questions </vt:lpstr>
      <vt:lpstr>Contact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Andra Kendall</dc:creator>
  <cp:lastModifiedBy>Jeannette McMillan</cp:lastModifiedBy>
  <cp:revision>5</cp:revision>
  <dcterms:created xsi:type="dcterms:W3CDTF">2025-06-03T20:21:19Z</dcterms:created>
  <dcterms:modified xsi:type="dcterms:W3CDTF">2025-08-25T18:48:14Z</dcterms:modified>
</cp:coreProperties>
</file>